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8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1D29D-B2AB-354D-831C-CECAE3C163FE}" type="datetimeFigureOut">
              <a:rPr lang="en-US" smtClean="0"/>
              <a:pPr/>
              <a:t>4/2/12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D0E59-8E8D-FE45-B4DE-1CDBF8EE4E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1D29D-B2AB-354D-831C-CECAE3C163FE}" type="datetimeFigureOut">
              <a:rPr lang="en-US" smtClean="0"/>
              <a:pPr/>
              <a:t>4/2/12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D0E59-8E8D-FE45-B4DE-1CDBF8EE4E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1D29D-B2AB-354D-831C-CECAE3C163FE}" type="datetimeFigureOut">
              <a:rPr lang="en-US" smtClean="0"/>
              <a:pPr/>
              <a:t>4/2/12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D0E59-8E8D-FE45-B4DE-1CDBF8EE4E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1D29D-B2AB-354D-831C-CECAE3C163FE}" type="datetimeFigureOut">
              <a:rPr lang="en-US" smtClean="0"/>
              <a:pPr/>
              <a:t>4/2/12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D0E59-8E8D-FE45-B4DE-1CDBF8EE4E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1D29D-B2AB-354D-831C-CECAE3C163FE}" type="datetimeFigureOut">
              <a:rPr lang="en-US" smtClean="0"/>
              <a:pPr/>
              <a:t>4/2/12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D0E59-8E8D-FE45-B4DE-1CDBF8EE4E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1D29D-B2AB-354D-831C-CECAE3C163FE}" type="datetimeFigureOut">
              <a:rPr lang="en-US" smtClean="0"/>
              <a:pPr/>
              <a:t>4/2/12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D0E59-8E8D-FE45-B4DE-1CDBF8EE4E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1D29D-B2AB-354D-831C-CECAE3C163FE}" type="datetimeFigureOut">
              <a:rPr lang="en-US" smtClean="0"/>
              <a:pPr/>
              <a:t>4/2/12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D0E59-8E8D-FE45-B4DE-1CDBF8EE4E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1D29D-B2AB-354D-831C-CECAE3C163FE}" type="datetimeFigureOut">
              <a:rPr lang="en-US" smtClean="0"/>
              <a:pPr/>
              <a:t>4/2/12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D0E59-8E8D-FE45-B4DE-1CDBF8EE4E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1D29D-B2AB-354D-831C-CECAE3C163FE}" type="datetimeFigureOut">
              <a:rPr lang="en-US" smtClean="0"/>
              <a:pPr/>
              <a:t>4/2/12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D0E59-8E8D-FE45-B4DE-1CDBF8EE4E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1D29D-B2AB-354D-831C-CECAE3C163FE}" type="datetimeFigureOut">
              <a:rPr lang="en-US" smtClean="0"/>
              <a:pPr/>
              <a:t>4/2/12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D0E59-8E8D-FE45-B4DE-1CDBF8EE4E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1D29D-B2AB-354D-831C-CECAE3C163FE}" type="datetimeFigureOut">
              <a:rPr lang="en-US" smtClean="0"/>
              <a:pPr/>
              <a:t>4/2/12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D0E59-8E8D-FE45-B4DE-1CDBF8EE4E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B1D29D-B2AB-354D-831C-CECAE3C163FE}" type="datetimeFigureOut">
              <a:rPr lang="en-US" smtClean="0"/>
              <a:pPr/>
              <a:t>4/2/12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1D0E59-8E8D-FE45-B4DE-1CDBF8EE4E2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4434" y="233962"/>
            <a:ext cx="8186368" cy="4396283"/>
          </a:xfrm>
        </p:spPr>
        <p:txBody>
          <a:bodyPr>
            <a:noAutofit/>
          </a:bodyPr>
          <a:lstStyle/>
          <a:p>
            <a:r>
              <a:rPr lang="en-US" sz="9600" b="1" dirty="0" smtClean="0">
                <a:solidFill>
                  <a:schemeClr val="bg1">
                    <a:lumMod val="75000"/>
                  </a:schemeClr>
                </a:solidFill>
                <a:latin typeface="Times New Roman"/>
                <a:cs typeface="Times New Roman"/>
              </a:rPr>
              <a:t/>
            </a:r>
            <a:br>
              <a:rPr lang="en-US" sz="9600" b="1" dirty="0" smtClean="0">
                <a:solidFill>
                  <a:schemeClr val="bg1">
                    <a:lumMod val="75000"/>
                  </a:schemeClr>
                </a:solidFill>
                <a:latin typeface="Times New Roman"/>
                <a:cs typeface="Times New Roman"/>
              </a:rPr>
            </a:br>
            <a:r>
              <a:rPr lang="en-US" sz="9600" b="1" dirty="0" smtClean="0">
                <a:solidFill>
                  <a:schemeClr val="bg1">
                    <a:lumMod val="75000"/>
                  </a:schemeClr>
                </a:solidFill>
                <a:latin typeface="Times New Roman"/>
                <a:cs typeface="Times New Roman"/>
              </a:rPr>
              <a:t>Equations</a:t>
            </a:r>
            <a:endParaRPr lang="en-US" sz="9600" b="1" dirty="0">
              <a:solidFill>
                <a:schemeClr val="bg1">
                  <a:lumMod val="75000"/>
                </a:schemeClr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6008904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chemeClr val="bg1">
                    <a:lumMod val="75000"/>
                  </a:schemeClr>
                </a:solidFill>
                <a:latin typeface="Times New Roman"/>
                <a:cs typeface="Times New Roman"/>
              </a:rPr>
              <a:t>Equations </a:t>
            </a:r>
            <a:r>
              <a:rPr lang="en-US" sz="6600" b="1" dirty="0" smtClean="0">
                <a:solidFill>
                  <a:srgbClr val="BFBFBF"/>
                </a:solidFill>
                <a:latin typeface="Times New Roman"/>
                <a:cs typeface="Times New Roman"/>
              </a:rPr>
              <a:t>must be </a:t>
            </a:r>
            <a:r>
              <a:rPr lang="en-US" sz="6600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equal</a:t>
            </a:r>
            <a:r>
              <a:rPr lang="en-US" sz="6600" b="1" dirty="0" smtClean="0">
                <a:solidFill>
                  <a:srgbClr val="BFBFBF"/>
                </a:solidFill>
                <a:latin typeface="Times New Roman"/>
                <a:cs typeface="Times New Roman"/>
              </a:rPr>
              <a:t>, or </a:t>
            </a:r>
            <a:r>
              <a:rPr lang="en-US" sz="6600" b="1" dirty="0" smtClean="0">
                <a:solidFill>
                  <a:srgbClr val="FFFF00"/>
                </a:solidFill>
                <a:latin typeface="Times New Roman"/>
                <a:cs typeface="Times New Roman"/>
              </a:rPr>
              <a:t>balanced</a:t>
            </a:r>
            <a:r>
              <a:rPr lang="en-US" sz="6600" b="1" dirty="0" smtClean="0">
                <a:solidFill>
                  <a:srgbClr val="BFBFBF"/>
                </a:solidFill>
                <a:latin typeface="Times New Roman"/>
                <a:cs typeface="Times New Roman"/>
              </a:rPr>
              <a:t>, on each side of the = sign.</a:t>
            </a:r>
            <a:endParaRPr lang="en-US" sz="6600" b="1" dirty="0">
              <a:solidFill>
                <a:srgbClr val="BFBFB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 flipH="1">
            <a:off x="2351297" y="4741982"/>
            <a:ext cx="4500079" cy="24436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Isosceles Triangle 5"/>
          <p:cNvSpPr/>
          <p:nvPr/>
        </p:nvSpPr>
        <p:spPr>
          <a:xfrm>
            <a:off x="4056067" y="4986347"/>
            <a:ext cx="1230221" cy="822960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Rounded Rectangle 7"/>
          <p:cNvSpPr/>
          <p:nvPr/>
        </p:nvSpPr>
        <p:spPr>
          <a:xfrm>
            <a:off x="5286288" y="3720365"/>
            <a:ext cx="1547692" cy="912826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5400" dirty="0" smtClean="0">
                <a:solidFill>
                  <a:srgbClr val="000000"/>
                </a:solidFill>
              </a:rPr>
              <a:t>6</a:t>
            </a:r>
            <a:endParaRPr lang="en-US" sz="5400" dirty="0">
              <a:solidFill>
                <a:srgbClr val="000000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2333901" y="3720365"/>
            <a:ext cx="1547692" cy="912826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5400" dirty="0" smtClean="0">
                <a:solidFill>
                  <a:schemeClr val="tx1"/>
                </a:solidFill>
              </a:rPr>
              <a:t>6</a:t>
            </a:r>
            <a:endParaRPr lang="en-US" sz="54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5286288" y="2807539"/>
            <a:ext cx="1547692" cy="912826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5400" dirty="0" smtClean="0">
                <a:solidFill>
                  <a:srgbClr val="000000"/>
                </a:solidFill>
              </a:rPr>
              <a:t>2</a:t>
            </a:r>
            <a:endParaRPr lang="en-US" sz="5400" dirty="0">
              <a:solidFill>
                <a:srgbClr val="000000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2333901" y="2807539"/>
            <a:ext cx="1547692" cy="912826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5400" dirty="0" smtClean="0">
                <a:solidFill>
                  <a:srgbClr val="000000"/>
                </a:solidFill>
              </a:rPr>
              <a:t>2</a:t>
            </a:r>
            <a:endParaRPr lang="en-US" sz="5400" dirty="0">
              <a:solidFill>
                <a:srgbClr val="000000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4056067" y="3263952"/>
            <a:ext cx="958441" cy="912826"/>
          </a:xfrm>
          <a:prstGeom prst="roundRect">
            <a:avLst/>
          </a:pr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/>
          <a:p>
            <a:pPr algn="ctr"/>
            <a:r>
              <a:rPr lang="en-US" sz="6600" dirty="0" smtClean="0">
                <a:solidFill>
                  <a:srgbClr val="000000"/>
                </a:solidFill>
              </a:rPr>
              <a:t>=</a:t>
            </a:r>
            <a:endParaRPr lang="en-US" sz="6600" dirty="0">
              <a:solidFill>
                <a:srgbClr val="000000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775738" y="274638"/>
            <a:ext cx="7728061" cy="2168978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glow rad="101600">
              <a:schemeClr val="bg1">
                <a:lumMod val="95000"/>
                <a:alpha val="75000"/>
              </a:schemeClr>
            </a:glow>
            <a:outerShdw blurRad="40000" dist="23000" dir="5400000" rotWithShape="0">
              <a:schemeClr val="bg1">
                <a:lumMod val="95000"/>
                <a:alpha val="35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6000" b="1" dirty="0" smtClean="0">
                <a:latin typeface="Times New Roman"/>
                <a:cs typeface="Times New Roman"/>
              </a:rPr>
              <a:t>Always keep your equation </a:t>
            </a:r>
            <a:r>
              <a:rPr lang="en-US" sz="6000" b="1" dirty="0" smtClean="0">
                <a:solidFill>
                  <a:srgbClr val="FFFF00"/>
                </a:solidFill>
                <a:latin typeface="Times New Roman"/>
                <a:cs typeface="Times New Roman"/>
              </a:rPr>
              <a:t>balanced!</a:t>
            </a:r>
            <a:endParaRPr lang="en-US" sz="6000" b="1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29</Words>
  <Application>Microsoft Macintosh PowerPoint</Application>
  <PresentationFormat>On-screen Show (4:3)</PresentationFormat>
  <Paragraphs>8</Paragraphs>
  <Slides>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 Equations</vt:lpstr>
      <vt:lpstr>Equations must be equal, or balanced, on each side of the = sign.</vt:lpstr>
      <vt:lpstr>Slide 3</vt:lpstr>
    </vt:vector>
  </TitlesOfParts>
  <Company>MCS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Hands-On Equations</dc:title>
  <dc:creator>bethany.jackson</dc:creator>
  <cp:lastModifiedBy>bethany.jackson</cp:lastModifiedBy>
  <cp:revision>4</cp:revision>
  <dcterms:created xsi:type="dcterms:W3CDTF">2012-04-02T18:22:02Z</dcterms:created>
  <dcterms:modified xsi:type="dcterms:W3CDTF">2012-04-02T18:22:18Z</dcterms:modified>
</cp:coreProperties>
</file>